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1764" r:id="rId2"/>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DFED"/>
    <a:srgbClr val="EDC2B1"/>
    <a:srgbClr val="A14824"/>
    <a:srgbClr val="7C5D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2H>
      <a:tcStyle>
        <a:tcBdr/>
      </a:tcStyle>
    </a:band2H>
    <a:band1V>
      <a:tcStyle>
        <a:tcBdr/>
        <a:fill>
          <a:solidFill>
            <a:srgbClr val="CFD5EA"/>
          </a:solidFill>
        </a:fill>
      </a:tcStyle>
    </a:band1V>
    <a:band2V>
      <a:tcStyle>
        <a:tcBdr/>
      </a:tcStyle>
    </a:band2V>
    <a:lastCol>
      <a:tcTxStyle b="on">
        <a:font>
          <a:latin typeface="+mn-lt"/>
          <a:ea typeface="+mn-ea"/>
          <a:cs typeface="+mn-cs"/>
        </a:font>
        <a:srgbClr val="FFFFFF"/>
      </a:tcTxStyle>
      <a:tcStyle>
        <a:tcBdr/>
        <a:fill>
          <a:solidFill>
            <a:srgbClr val="4472C4"/>
          </a:solidFill>
        </a:fill>
      </a:tcStyle>
    </a:lastCol>
    <a:firstCol>
      <a:tcTxStyle b="on">
        <a:font>
          <a:latin typeface="+mn-lt"/>
          <a:ea typeface="+mn-ea"/>
          <a:cs typeface="+mn-cs"/>
        </a:font>
        <a:srgbClr val="FFFFFF"/>
      </a:tcTxStyle>
      <a:tcStyle>
        <a:tcBdr/>
        <a:fill>
          <a:solidFill>
            <a:srgbClr val="4472C4"/>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472C4"/>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472C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1478"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61B15CD-B3BF-4CE7-8A9B-4B38EB2BF46E}"/>
              </a:ext>
            </a:extLst>
          </p:cNvPr>
          <p:cNvSpPr txBox="1">
            <a:spLocks noGrp="1"/>
          </p:cNvSpPr>
          <p:nvPr>
            <p:ph type="hdr" sz="quarter"/>
          </p:nvPr>
        </p:nvSpPr>
        <p:spPr>
          <a:xfrm>
            <a:off x="0" y="0"/>
            <a:ext cx="2971800" cy="458788"/>
          </a:xfrm>
          <a:prstGeom prst="rect">
            <a:avLst/>
          </a:prstGeom>
          <a:noFill/>
          <a:ln>
            <a:noFill/>
          </a:ln>
        </p:spPr>
        <p:txBody>
          <a:bodyPr vert="horz" wrap="square" lIns="91440" tIns="45720" rIns="91440" bIns="45720" anchor="t"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dirty="0">
                <a:solidFill>
                  <a:srgbClr val="000000"/>
                </a:solidFill>
                <a:uFillTx/>
                <a:latin typeface="Calibri"/>
              </a:defRPr>
            </a:lvl1pPr>
          </a:lstStyle>
          <a:p>
            <a:pPr>
              <a:defRPr/>
            </a:pPr>
            <a:endParaRPr dirty="0"/>
          </a:p>
        </p:txBody>
      </p:sp>
      <p:sp>
        <p:nvSpPr>
          <p:cNvPr id="3" name="Date Placeholder 2">
            <a:extLst>
              <a:ext uri="{FF2B5EF4-FFF2-40B4-BE49-F238E27FC236}">
                <a16:creationId xmlns:a16="http://schemas.microsoft.com/office/drawing/2014/main" id="{9BD04B55-0A96-4223-BD45-7A38A8A9AB9F}"/>
              </a:ext>
            </a:extLst>
          </p:cNvPr>
          <p:cNvSpPr txBox="1">
            <a:spLocks noGrp="1"/>
          </p:cNvSpPr>
          <p:nvPr>
            <p:ph type="dt" idx="1"/>
          </p:nvPr>
        </p:nvSpPr>
        <p:spPr>
          <a:xfrm>
            <a:off x="3884613" y="0"/>
            <a:ext cx="2971800" cy="458788"/>
          </a:xfrm>
          <a:prstGeom prst="rect">
            <a:avLst/>
          </a:prstGeom>
          <a:noFill/>
          <a:ln>
            <a:noFill/>
          </a:ln>
        </p:spPr>
        <p:txBody>
          <a:bodyPr vert="horz" wrap="square" lIns="91440" tIns="45720" rIns="91440" bIns="45720" anchor="t"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fld id="{8BDFB27B-4213-485C-A148-AEFB0527EE71}" type="datetime1">
              <a:rPr lang="en-US"/>
              <a:pPr>
                <a:defRPr/>
              </a:pPr>
              <a:t>3/25/2024</a:t>
            </a:fld>
            <a:endParaRPr dirty="0"/>
          </a:p>
        </p:txBody>
      </p:sp>
      <p:sp>
        <p:nvSpPr>
          <p:cNvPr id="4100" name="Slide Image Placeholder 3"/>
          <p:cNvSpPr>
            <a:spLocks noGrp="1" noRot="1" noChangeAspect="1"/>
          </p:cNvSpPr>
          <p:nvPr>
            <p:ph type="sldImg" idx="2"/>
          </p:nvPr>
        </p:nvSpPr>
        <p:spPr bwMode="auto">
          <a:xfrm>
            <a:off x="1371600" y="1143000"/>
            <a:ext cx="4114800" cy="3086100"/>
          </a:xfrm>
          <a:prstGeom prst="rect">
            <a:avLst/>
          </a:prstGeom>
          <a:noFill/>
          <a:ln w="12701">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a:extLst>
              <a:ext uri="{FF2B5EF4-FFF2-40B4-BE49-F238E27FC236}">
                <a16:creationId xmlns:a16="http://schemas.microsoft.com/office/drawing/2014/main" id="{BAF6D2E0-12B7-42CA-B61F-3AEB0281001D}"/>
              </a:ext>
            </a:extLst>
          </p:cNvPr>
          <p:cNvSpPr txBox="1">
            <a:spLocks noGrp="1"/>
          </p:cNvSpPr>
          <p:nvPr>
            <p:ph type="body" sz="quarter" idx="3"/>
          </p:nvPr>
        </p:nvSpPr>
        <p:spPr>
          <a:xfrm>
            <a:off x="685800" y="4400550"/>
            <a:ext cx="5486400" cy="3600450"/>
          </a:xfrm>
          <a:prstGeom prst="rect">
            <a:avLst/>
          </a:prstGeom>
          <a:noFill/>
          <a:ln>
            <a:noFill/>
          </a:ln>
        </p:spPr>
        <p:txBody>
          <a:bodyPr vert="horz" wrap="square" lIns="91440" tIns="45720" rIns="91440" bIns="45720" numCol="1" anchor="t" anchorCtr="0" compatLnSpc="1">
            <a:prstTxWarp prst="textNoShape">
              <a:avLst/>
            </a:prstTxWarp>
            <a:noAutofit/>
          </a:bodyPr>
          <a:lstStyle/>
          <a:p>
            <a:pPr lvl="0"/>
            <a:r>
              <a:rPr lang="en-GB" altLang="en-US" noProof="0"/>
              <a:t>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p>
        </p:txBody>
      </p:sp>
      <p:sp>
        <p:nvSpPr>
          <p:cNvPr id="6" name="Footer Placeholder 5">
            <a:extLst>
              <a:ext uri="{FF2B5EF4-FFF2-40B4-BE49-F238E27FC236}">
                <a16:creationId xmlns:a16="http://schemas.microsoft.com/office/drawing/2014/main" id="{FAF482BE-BA66-446C-87E4-18B7D3E78F51}"/>
              </a:ext>
            </a:extLst>
          </p:cNvPr>
          <p:cNvSpPr txBox="1">
            <a:spLocks noGrp="1"/>
          </p:cNvSpPr>
          <p:nvPr>
            <p:ph type="ftr" sz="quarter" idx="4"/>
          </p:nvPr>
        </p:nvSpPr>
        <p:spPr>
          <a:xfrm>
            <a:off x="0" y="8685213"/>
            <a:ext cx="2971800" cy="458787"/>
          </a:xfrm>
          <a:prstGeom prst="rect">
            <a:avLst/>
          </a:prstGeom>
          <a:noFill/>
          <a:ln>
            <a:noFill/>
          </a:ln>
        </p:spPr>
        <p:txBody>
          <a:bodyPr vert="horz" wrap="square" lIns="91440" tIns="45720" rIns="91440" bIns="45720" anchor="b"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dirty="0">
                <a:solidFill>
                  <a:srgbClr val="000000"/>
                </a:solidFill>
                <a:uFillTx/>
                <a:latin typeface="Calibri"/>
              </a:defRPr>
            </a:lvl1pPr>
          </a:lstStyle>
          <a:p>
            <a:pPr>
              <a:defRPr/>
            </a:pPr>
            <a:endParaRPr dirty="0"/>
          </a:p>
        </p:txBody>
      </p:sp>
      <p:sp>
        <p:nvSpPr>
          <p:cNvPr id="7" name="Slide Number Placeholder 6">
            <a:extLst>
              <a:ext uri="{FF2B5EF4-FFF2-40B4-BE49-F238E27FC236}">
                <a16:creationId xmlns:a16="http://schemas.microsoft.com/office/drawing/2014/main" id="{2EF726F7-9AC2-4A75-AC9F-1C7045F1E5BB}"/>
              </a:ext>
            </a:extLst>
          </p:cNvPr>
          <p:cNvSpPr txBox="1">
            <a:spLocks noGrp="1"/>
          </p:cNvSpPr>
          <p:nvPr>
            <p:ph type="sldNum" sz="quarter" idx="5"/>
          </p:nvPr>
        </p:nvSpPr>
        <p:spPr>
          <a:xfrm>
            <a:off x="3884613" y="8685213"/>
            <a:ext cx="2971800" cy="458787"/>
          </a:xfrm>
          <a:prstGeom prst="rect">
            <a:avLst/>
          </a:prstGeom>
          <a:noFill/>
          <a:ln>
            <a:noFill/>
          </a:ln>
        </p:spPr>
        <p:txBody>
          <a:bodyPr vert="horz" wrap="square" lIns="91440" tIns="45720" rIns="91440" bIns="45720" anchor="b"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fld id="{C12ABC26-458D-4F00-BF87-667FCF8FBC01}" type="slidenum">
              <a:rPr/>
              <a:pPr>
                <a:defRPr/>
              </a:pPr>
              <a:t>‹#›</a:t>
            </a:fld>
            <a:endParaRPr dirty="0"/>
          </a:p>
        </p:txBody>
      </p:sp>
    </p:spTree>
    <p:extLst>
      <p:ext uri="{BB962C8B-B14F-4D97-AF65-F5344CB8AC3E}">
        <p14:creationId xmlns:p14="http://schemas.microsoft.com/office/powerpoint/2010/main" val="4078809908"/>
      </p:ext>
    </p:extLst>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lang="en-US" sz="1200" kern="1200">
        <a:solidFill>
          <a:srgbClr val="000000"/>
        </a:solidFill>
        <a:latin typeface="Calibri"/>
      </a:defRPr>
    </a:lvl1pPr>
    <a:lvl2pPr marL="457200" lvl="1" algn="l" rtl="0" eaLnBrk="0" fontAlgn="base" hangingPunct="0">
      <a:spcBef>
        <a:spcPct val="0"/>
      </a:spcBef>
      <a:spcAft>
        <a:spcPct val="0"/>
      </a:spcAft>
      <a:defRPr lang="en-US" sz="1200" kern="1200">
        <a:solidFill>
          <a:srgbClr val="000000"/>
        </a:solidFill>
        <a:latin typeface="Calibri"/>
      </a:defRPr>
    </a:lvl2pPr>
    <a:lvl3pPr marL="914400" lvl="2" algn="l" rtl="0" eaLnBrk="0" fontAlgn="base" hangingPunct="0">
      <a:spcBef>
        <a:spcPct val="0"/>
      </a:spcBef>
      <a:spcAft>
        <a:spcPct val="0"/>
      </a:spcAft>
      <a:defRPr lang="en-US" sz="1200" kern="1200">
        <a:solidFill>
          <a:srgbClr val="000000"/>
        </a:solidFill>
        <a:latin typeface="Calibri"/>
      </a:defRPr>
    </a:lvl3pPr>
    <a:lvl4pPr marL="1371600" lvl="3" algn="l" rtl="0" eaLnBrk="0" fontAlgn="base" hangingPunct="0">
      <a:spcBef>
        <a:spcPct val="0"/>
      </a:spcBef>
      <a:spcAft>
        <a:spcPct val="0"/>
      </a:spcAft>
      <a:defRPr lang="en-US" sz="1200" kern="1200">
        <a:solidFill>
          <a:srgbClr val="000000"/>
        </a:solidFill>
        <a:latin typeface="Calibri"/>
      </a:defRPr>
    </a:lvl4pPr>
    <a:lvl5pPr marL="1828800" lvl="4" algn="l" rtl="0" eaLnBrk="0" fontAlgn="base" hangingPunct="0">
      <a:spcBef>
        <a:spcPct val="0"/>
      </a:spcBef>
      <a:spcAft>
        <a:spcPct val="0"/>
      </a:spcAft>
      <a:defRPr lang="en-US" sz="1200" kern="1200">
        <a:solidFill>
          <a:srgbClr val="000000"/>
        </a:solidFill>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FC7A4-A4E2-4E98-911E-4339AD83E1F8}"/>
              </a:ext>
            </a:extLst>
          </p:cNvPr>
          <p:cNvSpPr txBox="1">
            <a:spLocks noGrp="1"/>
          </p:cNvSpPr>
          <p:nvPr>
            <p:ph type="ctrTitle"/>
          </p:nvPr>
        </p:nvSpPr>
        <p:spPr>
          <a:xfrm>
            <a:off x="685800" y="1122361"/>
            <a:ext cx="7772400" cy="2387598"/>
          </a:xfrm>
        </p:spPr>
        <p:txBody>
          <a:bodyPr anchor="b" anchorCtr="1"/>
          <a:lstStyle>
            <a:lvl1pPr algn="ctr">
              <a:defRPr sz="6000"/>
            </a:lvl1pPr>
          </a:lstStyle>
          <a:p>
            <a:pPr lvl="0"/>
            <a:r>
              <a:rPr lang="en-US"/>
              <a:t>Click to edit Master title style</a:t>
            </a:r>
          </a:p>
        </p:txBody>
      </p:sp>
      <p:sp>
        <p:nvSpPr>
          <p:cNvPr id="3" name="Subtitle 2">
            <a:extLst>
              <a:ext uri="{FF2B5EF4-FFF2-40B4-BE49-F238E27FC236}">
                <a16:creationId xmlns:a16="http://schemas.microsoft.com/office/drawing/2014/main" id="{E2BA21B1-9C95-4B75-9DCE-802AD16C3A76}"/>
              </a:ext>
            </a:extLst>
          </p:cNvPr>
          <p:cNvSpPr txBox="1">
            <a:spLocks noGrp="1"/>
          </p:cNvSpPr>
          <p:nvPr>
            <p:ph type="subTitle" idx="1"/>
          </p:nvPr>
        </p:nvSpPr>
        <p:spPr>
          <a:xfrm>
            <a:off x="1143000" y="3602041"/>
            <a:ext cx="6858000" cy="1655758"/>
          </a:xfrm>
        </p:spPr>
        <p:txBody>
          <a:bodyPr anchorCtr="1"/>
          <a:lstStyle>
            <a:lvl1pPr marL="0" indent="0" algn="ctr">
              <a:buNone/>
              <a:defRPr sz="2400"/>
            </a:lvl1pPr>
          </a:lstStyle>
          <a:p>
            <a:pPr lvl="0"/>
            <a:r>
              <a:rPr lang="en-US"/>
              <a:t>Click to edit Master subtitle style</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11ECD70C-FE68-47DB-AFD0-19198E48FA2B}"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2A31F4A5-1344-403B-9581-D9D2BFE0046F}" type="slidenum">
              <a:rPr/>
              <a:pPr>
                <a:defRPr/>
              </a:pPr>
              <a:t>‹#›</a:t>
            </a:fld>
            <a:endParaRPr dirty="0"/>
          </a:p>
        </p:txBody>
      </p:sp>
    </p:spTree>
    <p:extLst>
      <p:ext uri="{BB962C8B-B14F-4D97-AF65-F5344CB8AC3E}">
        <p14:creationId xmlns:p14="http://schemas.microsoft.com/office/powerpoint/2010/main" val="871961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36000-3108-4B1B-8CEE-1B65CA7F7925}"/>
              </a:ext>
            </a:extLst>
          </p:cNvPr>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A8AE2F34-0A7C-41E7-B3D5-2006109A367F}"/>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112A455-2832-4F05-8EF4-C32EC4AA6D0E}"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B98D4C0D-A835-40A8-96CC-4A126A1CDC6F}" type="slidenum">
              <a:rPr/>
              <a:pPr>
                <a:defRPr/>
              </a:pPr>
              <a:t>‹#›</a:t>
            </a:fld>
            <a:endParaRPr dirty="0"/>
          </a:p>
        </p:txBody>
      </p:sp>
    </p:spTree>
    <p:extLst>
      <p:ext uri="{BB962C8B-B14F-4D97-AF65-F5344CB8AC3E}">
        <p14:creationId xmlns:p14="http://schemas.microsoft.com/office/powerpoint/2010/main" val="2123084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6CFB6D-D295-4979-BC72-99D32BDBB9D4}"/>
              </a:ext>
            </a:extLst>
          </p:cNvPr>
          <p:cNvSpPr txBox="1">
            <a:spLocks noGrp="1"/>
          </p:cNvSpPr>
          <p:nvPr>
            <p:ph type="title" orient="vert"/>
          </p:nvPr>
        </p:nvSpPr>
        <p:spPr>
          <a:xfrm>
            <a:off x="6543675" y="365129"/>
            <a:ext cx="1971674" cy="5811834"/>
          </a:xfrm>
        </p:spPr>
        <p:txBody>
          <a:bodyPr vert="eaVert"/>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271EBC13-9AB6-42B2-A47F-D2B7CC136E6F}"/>
              </a:ext>
            </a:extLst>
          </p:cNvPr>
          <p:cNvSpPr txBox="1">
            <a:spLocks noGrp="1"/>
          </p:cNvSpPr>
          <p:nvPr>
            <p:ph type="body" orient="vert" idx="1"/>
          </p:nvPr>
        </p:nvSpPr>
        <p:spPr>
          <a:xfrm>
            <a:off x="628650" y="365129"/>
            <a:ext cx="5800725" cy="5811834"/>
          </a:xfrm>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D17AF9D7-699F-41F1-8989-1FE7C6945569}"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C8D1DC11-8A6D-4756-904A-5F7A5F58BBC2}" type="slidenum">
              <a:rPr/>
              <a:pPr>
                <a:defRPr/>
              </a:pPr>
              <a:t>‹#›</a:t>
            </a:fld>
            <a:endParaRPr dirty="0"/>
          </a:p>
        </p:txBody>
      </p:sp>
    </p:spTree>
    <p:extLst>
      <p:ext uri="{BB962C8B-B14F-4D97-AF65-F5344CB8AC3E}">
        <p14:creationId xmlns:p14="http://schemas.microsoft.com/office/powerpoint/2010/main" val="41591221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Title Slide">
    <p:bg>
      <p:bgPr>
        <a:solidFill>
          <a:srgbClr val="7FC184"/>
        </a:solidFill>
        <a:effectLst/>
      </p:bgPr>
    </p:bg>
    <p:spTree>
      <p:nvGrpSpPr>
        <p:cNvPr id="1" name=""/>
        <p:cNvGrpSpPr/>
        <p:nvPr/>
      </p:nvGrpSpPr>
      <p:grpSpPr>
        <a:xfrm>
          <a:off x="0" y="0"/>
          <a:ext cx="0" cy="0"/>
          <a:chOff x="0" y="0"/>
          <a:chExt cx="0" cy="0"/>
        </a:xfrm>
      </p:grpSpPr>
      <p:pic>
        <p:nvPicPr>
          <p:cNvPr id="2" name="Picture 1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0"/>
            <a:ext cx="9144000" cy="259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4">
            <a:extLst>
              <a:ext uri="{FF2B5EF4-FFF2-40B4-BE49-F238E27FC236}">
                <a16:creationId xmlns:a16="http://schemas.microsoft.com/office/drawing/2014/main" id="{159F8D7E-4EAB-4EA4-8CD2-39E759D9D98A}"/>
              </a:ext>
            </a:extLst>
          </p:cNvPr>
          <p:cNvSpPr txBox="1">
            <a:spLocks noGrp="1"/>
          </p:cNvSpPr>
          <p:nvPr>
            <p:ph type="ftr" sz="quarter" idx="10"/>
          </p:nvPr>
        </p:nvSpPr>
        <p:spPr/>
        <p:txBody>
          <a:bodyPr/>
          <a:lstStyle>
            <a:lvl1pPr>
              <a:defRPr dirty="0"/>
            </a:lvl1pPr>
          </a:lstStyle>
          <a:p>
            <a:pPr>
              <a:defRPr/>
            </a:pPr>
            <a:endParaRPr dirty="0"/>
          </a:p>
        </p:txBody>
      </p:sp>
      <p:sp>
        <p:nvSpPr>
          <p:cNvPr id="4" name="Slide Number Placeholder 5">
            <a:extLst>
              <a:ext uri="{FF2B5EF4-FFF2-40B4-BE49-F238E27FC236}">
                <a16:creationId xmlns:a16="http://schemas.microsoft.com/office/drawing/2014/main" id="{6A6C658B-A3BB-419D-8C73-010AD3AE97D1}"/>
              </a:ext>
            </a:extLst>
          </p:cNvPr>
          <p:cNvSpPr txBox="1">
            <a:spLocks noGrp="1"/>
          </p:cNvSpPr>
          <p:nvPr>
            <p:ph type="sldNum" sz="quarter" idx="11"/>
          </p:nvPr>
        </p:nvSpPr>
        <p:spPr/>
        <p:txBody>
          <a:bodyPr/>
          <a:lstStyle>
            <a:lvl1pPr>
              <a:defRPr/>
            </a:lvl1pPr>
          </a:lstStyle>
          <a:p>
            <a:pPr>
              <a:defRPr/>
            </a:pPr>
            <a:fld id="{8212AC60-3C3E-4EDA-AC15-3D5C9992291F}" type="slidenum">
              <a:rPr/>
              <a:pPr>
                <a:defRPr/>
              </a:pPr>
              <a:t>‹#›</a:t>
            </a:fld>
            <a:endParaRPr dirty="0"/>
          </a:p>
        </p:txBody>
      </p:sp>
    </p:spTree>
    <p:extLst>
      <p:ext uri="{BB962C8B-B14F-4D97-AF65-F5344CB8AC3E}">
        <p14:creationId xmlns:p14="http://schemas.microsoft.com/office/powerpoint/2010/main" val="26324356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Two Content">
    <p:spTree>
      <p:nvGrpSpPr>
        <p:cNvPr id="1" name=""/>
        <p:cNvGrpSpPr/>
        <p:nvPr/>
      </p:nvGrpSpPr>
      <p:grpSpPr>
        <a:xfrm>
          <a:off x="0" y="0"/>
          <a:ext cx="0" cy="0"/>
          <a:chOff x="0" y="0"/>
          <a:chExt cx="0" cy="0"/>
        </a:xfrm>
      </p:grpSpPr>
      <p:pic>
        <p:nvPicPr>
          <p:cNvPr id="2" name="Picture 8"/>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896225" y="5349875"/>
            <a:ext cx="1238250"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5">
            <a:extLst>
              <a:ext uri="{FF2B5EF4-FFF2-40B4-BE49-F238E27FC236}">
                <a16:creationId xmlns:a16="http://schemas.microsoft.com/office/drawing/2014/main" id="{E6587015-4307-434D-8B4D-BB7FE2DED83A}"/>
              </a:ext>
            </a:extLst>
          </p:cNvPr>
          <p:cNvSpPr txBox="1">
            <a:spLocks noGrp="1"/>
          </p:cNvSpPr>
          <p:nvPr>
            <p:ph type="ftr" sz="quarter" idx="10"/>
          </p:nvPr>
        </p:nvSpPr>
        <p:spPr/>
        <p:txBody>
          <a:bodyPr/>
          <a:lstStyle>
            <a:lvl1pPr>
              <a:defRPr dirty="0">
                <a:latin typeface="Century Gothic" pitchFamily="34"/>
              </a:defRPr>
            </a:lvl1pPr>
          </a:lstStyle>
          <a:p>
            <a:pPr>
              <a:defRPr/>
            </a:pPr>
            <a:r>
              <a:rPr dirty="0"/>
              <a:t>© Focus Education UK Ltd. </a:t>
            </a:r>
          </a:p>
        </p:txBody>
      </p:sp>
      <p:sp>
        <p:nvSpPr>
          <p:cNvPr id="4" name="Slide Number Placeholder 6">
            <a:extLst>
              <a:ext uri="{FF2B5EF4-FFF2-40B4-BE49-F238E27FC236}">
                <a16:creationId xmlns:a16="http://schemas.microsoft.com/office/drawing/2014/main" id="{24BECD27-CFA7-4081-9BC2-775C3251B713}"/>
              </a:ext>
            </a:extLst>
          </p:cNvPr>
          <p:cNvSpPr txBox="1">
            <a:spLocks noGrp="1"/>
          </p:cNvSpPr>
          <p:nvPr>
            <p:ph type="sldNum" sz="quarter" idx="11"/>
          </p:nvPr>
        </p:nvSpPr>
        <p:spPr/>
        <p:txBody>
          <a:bodyPr/>
          <a:lstStyle>
            <a:lvl1pPr>
              <a:defRPr>
                <a:latin typeface="Century Gothic" pitchFamily="34"/>
              </a:defRPr>
            </a:lvl1pPr>
          </a:lstStyle>
          <a:p>
            <a:pPr>
              <a:defRPr/>
            </a:pPr>
            <a:fld id="{6A00AAFA-506C-499C-A243-6F693D322119}" type="slidenum">
              <a:rPr/>
              <a:pPr>
                <a:defRPr/>
              </a:pPr>
              <a:t>‹#›</a:t>
            </a:fld>
            <a:endParaRPr dirty="0"/>
          </a:p>
        </p:txBody>
      </p:sp>
    </p:spTree>
    <p:extLst>
      <p:ext uri="{BB962C8B-B14F-4D97-AF65-F5344CB8AC3E}">
        <p14:creationId xmlns:p14="http://schemas.microsoft.com/office/powerpoint/2010/main" val="1734924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F004D-0C83-48CC-87C8-84934B27A9DB}"/>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84E1134F-63BE-45B2-95FF-ADCB25089432}"/>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1851A4E0-37EE-4E8C-BE45-D971818BDDF9}" type="datetime1">
              <a:rPr lang="en-US"/>
              <a:pPr>
                <a:defRPr/>
              </a:pPr>
              <a:t>3/25/2024</a:t>
            </a:fld>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98E55C1B-E7BC-4E10-B96E-0E53F53B1B53}" type="slidenum">
              <a:rPr/>
              <a:pPr>
                <a:defRPr/>
              </a:pPr>
              <a:t>‹#›</a:t>
            </a:fld>
            <a:endParaRPr dirty="0"/>
          </a:p>
        </p:txBody>
      </p:sp>
      <p:sp>
        <p:nvSpPr>
          <p:cNvPr id="8" name="Footer Placeholder 1"/>
          <p:cNvSpPr txBox="1">
            <a:spLocks/>
          </p:cNvSpPr>
          <p:nvPr userDrawn="1"/>
        </p:nvSpPr>
        <p:spPr>
          <a:xfrm>
            <a:off x="3045426" y="6491993"/>
            <a:ext cx="3086100" cy="365125"/>
          </a:xfrm>
          <a:prstGeom prst="rect">
            <a:avLst/>
          </a:prstGeom>
          <a:noFill/>
          <a:ln>
            <a:noFill/>
          </a:ln>
        </p:spPr>
        <p:txBody>
          <a:bodyPr vert="horz" wrap="square" lIns="91440" tIns="45720" rIns="91440" bIns="45720" anchor="ctr" anchorCtr="1" compatLnSpc="1">
            <a:noAutofit/>
          </a:bodyPr>
          <a:lstStyle>
            <a:defPPr>
              <a:defRPr lang="en-GB"/>
            </a:defPPr>
            <a:lvl1pPr marL="0" marR="0" lvl="0" indent="0" algn="ctr" defTabSz="457200" rtl="0" eaLnBrk="1" fontAlgn="auto" hangingPunct="1">
              <a:lnSpc>
                <a:spcPct val="100000"/>
              </a:lnSpc>
              <a:spcBef>
                <a:spcPts val="0"/>
              </a:spcBef>
              <a:spcAft>
                <a:spcPts val="0"/>
              </a:spcAft>
              <a:buNone/>
              <a:tabLst/>
              <a:defRPr lang="en-GB" sz="1200" b="0" i="0" u="none" strike="noStrike" kern="1200" cap="none" spc="0" baseline="0" dirty="0">
                <a:solidFill>
                  <a:srgbClr val="898989"/>
                </a:solidFill>
                <a:uFillTx/>
                <a:latin typeface="Calibri"/>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r>
              <a:rPr lang="en-GB" dirty="0"/>
              <a:t>© Focus Education UK Ltd. </a:t>
            </a:r>
          </a:p>
        </p:txBody>
      </p:sp>
      <p:pic>
        <p:nvPicPr>
          <p:cNvPr id="9" name="Picture 8"/>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559114" y="6444512"/>
            <a:ext cx="584886" cy="413488"/>
          </a:xfrm>
          <a:prstGeom prst="rect">
            <a:avLst/>
          </a:prstGeom>
        </p:spPr>
      </p:pic>
    </p:spTree>
    <p:extLst>
      <p:ext uri="{BB962C8B-B14F-4D97-AF65-F5344CB8AC3E}">
        <p14:creationId xmlns:p14="http://schemas.microsoft.com/office/powerpoint/2010/main" val="101134067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0E500-D3DA-4A9E-8372-B747EA40246C}"/>
              </a:ext>
            </a:extLst>
          </p:cNvPr>
          <p:cNvSpPr txBox="1">
            <a:spLocks noGrp="1"/>
          </p:cNvSpPr>
          <p:nvPr>
            <p:ph type="title"/>
          </p:nvPr>
        </p:nvSpPr>
        <p:spPr>
          <a:xfrm>
            <a:off x="623885" y="1709735"/>
            <a:ext cx="7886700" cy="2852735"/>
          </a:xfrm>
        </p:spPr>
        <p:txBody>
          <a:bodyPr anchor="b"/>
          <a:lstStyle>
            <a:lvl1pPr>
              <a:defRPr sz="6000"/>
            </a:lvl1pPr>
          </a:lstStyle>
          <a:p>
            <a:pPr lvl="0"/>
            <a:r>
              <a:rPr lang="en-US"/>
              <a:t>Click to edit Master title style</a:t>
            </a:r>
          </a:p>
        </p:txBody>
      </p:sp>
      <p:sp>
        <p:nvSpPr>
          <p:cNvPr id="3" name="Text Placeholder 2">
            <a:extLst>
              <a:ext uri="{FF2B5EF4-FFF2-40B4-BE49-F238E27FC236}">
                <a16:creationId xmlns:a16="http://schemas.microsoft.com/office/drawing/2014/main" id="{D2116F8E-CCFE-4365-B10F-E324522CB0F0}"/>
              </a:ext>
            </a:extLst>
          </p:cNvPr>
          <p:cNvSpPr txBox="1">
            <a:spLocks noGrp="1"/>
          </p:cNvSpPr>
          <p:nvPr>
            <p:ph type="body" idx="1"/>
          </p:nvPr>
        </p:nvSpPr>
        <p:spPr>
          <a:xfrm>
            <a:off x="623885" y="4589465"/>
            <a:ext cx="7886700" cy="1500182"/>
          </a:xfrm>
        </p:spPr>
        <p:txBody>
          <a:bodyPr/>
          <a:lstStyle>
            <a:lvl1pPr marL="0" indent="0">
              <a:buNone/>
              <a:defRPr sz="2400"/>
            </a:lvl1pPr>
          </a:lstStyle>
          <a:p>
            <a:pPr lvl="0"/>
            <a:r>
              <a:rPr lang="en-US"/>
              <a:t>Edit Master text styles</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0AD74FDF-DF6A-4FF0-A0D3-CC6C59604C43}"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2E1AE2E3-1837-40A5-94FE-181728FC2F17}" type="slidenum">
              <a:rPr/>
              <a:pPr>
                <a:defRPr/>
              </a:pPr>
              <a:t>‹#›</a:t>
            </a:fld>
            <a:endParaRPr dirty="0"/>
          </a:p>
        </p:txBody>
      </p:sp>
    </p:spTree>
    <p:extLst>
      <p:ext uri="{BB962C8B-B14F-4D97-AF65-F5344CB8AC3E}">
        <p14:creationId xmlns:p14="http://schemas.microsoft.com/office/powerpoint/2010/main" val="95280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4020F-07CD-4A49-BB82-645DC2635640}"/>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99EB8441-F455-4E85-87FD-6B6C170DDA62}"/>
              </a:ext>
            </a:extLst>
          </p:cNvPr>
          <p:cNvSpPr txBox="1">
            <a:spLocks noGrp="1"/>
          </p:cNvSpPr>
          <p:nvPr>
            <p:ph idx="1"/>
          </p:nvPr>
        </p:nvSpPr>
        <p:spPr>
          <a:xfrm>
            <a:off x="628650" y="1825627"/>
            <a:ext cx="3886200" cy="435133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C1C12C0-58CE-446A-8FA4-9813EF9CEF5A}"/>
              </a:ext>
            </a:extLst>
          </p:cNvPr>
          <p:cNvSpPr txBox="1">
            <a:spLocks noGrp="1"/>
          </p:cNvSpPr>
          <p:nvPr>
            <p:ph idx="2"/>
          </p:nvPr>
        </p:nvSpPr>
        <p:spPr>
          <a:xfrm>
            <a:off x="4629149" y="1825627"/>
            <a:ext cx="3886200" cy="435133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EC488D3C-C2CE-4564-BCD5-D87F8C1DF728}"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D75DD771-3C36-4AD8-8CC9-1FF3FAD68291}" type="slidenum">
              <a:rPr/>
              <a:pPr>
                <a:defRPr/>
              </a:pPr>
              <a:t>‹#›</a:t>
            </a:fld>
            <a:endParaRPr dirty="0"/>
          </a:p>
        </p:txBody>
      </p:sp>
    </p:spTree>
    <p:extLst>
      <p:ext uri="{BB962C8B-B14F-4D97-AF65-F5344CB8AC3E}">
        <p14:creationId xmlns:p14="http://schemas.microsoft.com/office/powerpoint/2010/main" val="1846057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497E1-CAD0-4F22-BAB0-4C1CC43FFF70}"/>
              </a:ext>
            </a:extLst>
          </p:cNvPr>
          <p:cNvSpPr txBox="1">
            <a:spLocks noGrp="1"/>
          </p:cNvSpPr>
          <p:nvPr>
            <p:ph type="title"/>
          </p:nvPr>
        </p:nvSpPr>
        <p:spPr>
          <a:xfrm>
            <a:off x="629838" y="365129"/>
            <a:ext cx="7886700" cy="1325559"/>
          </a:xfrm>
        </p:spPr>
        <p:txBody>
          <a:bodyPr/>
          <a:lstStyle>
            <a:lvl1pPr>
              <a:defRPr/>
            </a:lvl1pPr>
          </a:lstStyle>
          <a:p>
            <a:pPr lvl="0"/>
            <a:r>
              <a:rPr lang="en-US"/>
              <a:t>Click to edit Master title style</a:t>
            </a:r>
          </a:p>
        </p:txBody>
      </p:sp>
      <p:sp>
        <p:nvSpPr>
          <p:cNvPr id="3" name="Text Placeholder 2">
            <a:extLst>
              <a:ext uri="{FF2B5EF4-FFF2-40B4-BE49-F238E27FC236}">
                <a16:creationId xmlns:a16="http://schemas.microsoft.com/office/drawing/2014/main" id="{796FCCD4-FA65-4D2A-B3EE-21A26E91258A}"/>
              </a:ext>
            </a:extLst>
          </p:cNvPr>
          <p:cNvSpPr txBox="1">
            <a:spLocks noGrp="1"/>
          </p:cNvSpPr>
          <p:nvPr>
            <p:ph type="body" idx="1"/>
          </p:nvPr>
        </p:nvSpPr>
        <p:spPr>
          <a:xfrm>
            <a:off x="629838" y="1681160"/>
            <a:ext cx="3868341" cy="823910"/>
          </a:xfrm>
        </p:spPr>
        <p:txBody>
          <a:bodyPr anchor="b"/>
          <a:lstStyle>
            <a:lvl1pPr marL="0" indent="0">
              <a:buNone/>
              <a:defRPr sz="2400" b="1"/>
            </a:lvl1pPr>
          </a:lstStyle>
          <a:p>
            <a:pPr lvl="0"/>
            <a:r>
              <a:rPr lang="en-US"/>
              <a:t>Edit Master text styles</a:t>
            </a:r>
          </a:p>
        </p:txBody>
      </p:sp>
      <p:sp>
        <p:nvSpPr>
          <p:cNvPr id="4" name="Content Placeholder 3">
            <a:extLst>
              <a:ext uri="{FF2B5EF4-FFF2-40B4-BE49-F238E27FC236}">
                <a16:creationId xmlns:a16="http://schemas.microsoft.com/office/drawing/2014/main" id="{71813E39-4EA4-4182-A0DD-231D8D7AA926}"/>
              </a:ext>
            </a:extLst>
          </p:cNvPr>
          <p:cNvSpPr txBox="1">
            <a:spLocks noGrp="1"/>
          </p:cNvSpPr>
          <p:nvPr>
            <p:ph idx="2"/>
          </p:nvPr>
        </p:nvSpPr>
        <p:spPr>
          <a:xfrm>
            <a:off x="629838" y="2505071"/>
            <a:ext cx="3868341" cy="368458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AC57F19-012C-4F06-A53D-2149B193F8D5}"/>
              </a:ext>
            </a:extLst>
          </p:cNvPr>
          <p:cNvSpPr txBox="1">
            <a:spLocks noGrp="1"/>
          </p:cNvSpPr>
          <p:nvPr>
            <p:ph type="body" idx="3"/>
          </p:nvPr>
        </p:nvSpPr>
        <p:spPr>
          <a:xfrm>
            <a:off x="4629149" y="1681160"/>
            <a:ext cx="3887388" cy="823910"/>
          </a:xfrm>
        </p:spPr>
        <p:txBody>
          <a:bodyPr anchor="b"/>
          <a:lstStyle>
            <a:lvl1pPr marL="0" indent="0">
              <a:buNone/>
              <a:defRPr sz="2400" b="1"/>
            </a:lvl1pPr>
          </a:lstStyle>
          <a:p>
            <a:pPr lvl="0"/>
            <a:r>
              <a:rPr lang="en-US"/>
              <a:t>Edit Master text styles</a:t>
            </a:r>
          </a:p>
        </p:txBody>
      </p:sp>
      <p:sp>
        <p:nvSpPr>
          <p:cNvPr id="6" name="Content Placeholder 5">
            <a:extLst>
              <a:ext uri="{FF2B5EF4-FFF2-40B4-BE49-F238E27FC236}">
                <a16:creationId xmlns:a16="http://schemas.microsoft.com/office/drawing/2014/main" id="{6E6F2492-1F5D-4BE5-9BF9-E2FA434E4983}"/>
              </a:ext>
            </a:extLst>
          </p:cNvPr>
          <p:cNvSpPr txBox="1">
            <a:spLocks noGrp="1"/>
          </p:cNvSpPr>
          <p:nvPr>
            <p:ph idx="4"/>
          </p:nvPr>
        </p:nvSpPr>
        <p:spPr>
          <a:xfrm>
            <a:off x="4629149" y="2505071"/>
            <a:ext cx="3887388" cy="368458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D47B94C-197D-42A1-9093-AF6009BA318B}" type="datetime1">
              <a:rPr lang="en-US"/>
              <a:pPr>
                <a:defRPr/>
              </a:pPr>
              <a:t>3/25/2024</a:t>
            </a:fld>
            <a:endParaRPr dirty="0"/>
          </a:p>
        </p:txBody>
      </p:sp>
      <p:sp>
        <p:nvSpPr>
          <p:cNvPr id="8"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9"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397BE5DC-BB5F-4576-A280-C22EF26535A1}" type="slidenum">
              <a:rPr/>
              <a:pPr>
                <a:defRPr/>
              </a:pPr>
              <a:t>‹#›</a:t>
            </a:fld>
            <a:endParaRPr dirty="0"/>
          </a:p>
        </p:txBody>
      </p:sp>
    </p:spTree>
    <p:extLst>
      <p:ext uri="{BB962C8B-B14F-4D97-AF65-F5344CB8AC3E}">
        <p14:creationId xmlns:p14="http://schemas.microsoft.com/office/powerpoint/2010/main" val="2708739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1F830-5E9A-4BF8-A331-FCDEBD0B0485}"/>
              </a:ext>
            </a:extLst>
          </p:cNvPr>
          <p:cNvSpPr txBox="1">
            <a:spLocks noGrp="1"/>
          </p:cNvSpPr>
          <p:nvPr>
            <p:ph type="title"/>
          </p:nvPr>
        </p:nvSpPr>
        <p:spPr/>
        <p:txBody>
          <a:bodyPr/>
          <a:lstStyle>
            <a:lvl1pPr>
              <a:defRPr/>
            </a:lvl1pPr>
          </a:lstStyle>
          <a:p>
            <a:pPr lvl="0"/>
            <a:r>
              <a:rPr lang="en-US"/>
              <a:t>Click to edit Master title style</a:t>
            </a:r>
          </a:p>
        </p:txBody>
      </p:sp>
      <p:sp>
        <p:nvSpPr>
          <p:cNvPr id="3"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FE480D84-0A77-4850-BFC0-A2AD54AA0C06}" type="datetime1">
              <a:rPr lang="en-US"/>
              <a:pPr>
                <a:defRPr/>
              </a:pPr>
              <a:t>3/25/2024</a:t>
            </a:fld>
            <a:endParaRPr dirty="0"/>
          </a:p>
        </p:txBody>
      </p:sp>
      <p:sp>
        <p:nvSpPr>
          <p:cNvPr id="4"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5"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60894750-1E72-483B-B85E-7EF864735AE2}" type="slidenum">
              <a:rPr/>
              <a:pPr>
                <a:defRPr/>
              </a:pPr>
              <a:t>‹#›</a:t>
            </a:fld>
            <a:endParaRPr dirty="0"/>
          </a:p>
        </p:txBody>
      </p:sp>
    </p:spTree>
    <p:extLst>
      <p:ext uri="{BB962C8B-B14F-4D97-AF65-F5344CB8AC3E}">
        <p14:creationId xmlns:p14="http://schemas.microsoft.com/office/powerpoint/2010/main" val="3176903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924109BE-13D4-4C86-9D2E-4D88197D7375}" type="datetime1">
              <a:rPr lang="en-US"/>
              <a:pPr>
                <a:defRPr/>
              </a:pPr>
              <a:t>3/25/2024</a:t>
            </a:fld>
            <a:endParaRPr dirty="0"/>
          </a:p>
        </p:txBody>
      </p:sp>
      <p:sp>
        <p:nvSpPr>
          <p:cNvPr id="3"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4"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D322EED5-EAEE-4043-904F-BB8502EF99A8}" type="slidenum">
              <a:rPr/>
              <a:pPr>
                <a:defRPr/>
              </a:pPr>
              <a:t>‹#›</a:t>
            </a:fld>
            <a:endParaRPr dirty="0"/>
          </a:p>
        </p:txBody>
      </p:sp>
    </p:spTree>
    <p:extLst>
      <p:ext uri="{BB962C8B-B14F-4D97-AF65-F5344CB8AC3E}">
        <p14:creationId xmlns:p14="http://schemas.microsoft.com/office/powerpoint/2010/main" val="1607440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2E804-DB8E-49DF-A4B0-A4F5135184A5}"/>
              </a:ext>
            </a:extLst>
          </p:cNvPr>
          <p:cNvSpPr txBox="1">
            <a:spLocks noGrp="1"/>
          </p:cNvSpPr>
          <p:nvPr>
            <p:ph type="title"/>
          </p:nvPr>
        </p:nvSpPr>
        <p:spPr>
          <a:xfrm>
            <a:off x="629838" y="457200"/>
            <a:ext cx="2949177" cy="1600200"/>
          </a:xfrm>
        </p:spPr>
        <p:txBody>
          <a:bodyPr anchor="b"/>
          <a:lstStyle>
            <a:lvl1pPr>
              <a:defRPr sz="3200"/>
            </a:lvl1pPr>
          </a:lstStyle>
          <a:p>
            <a:pPr lvl="0"/>
            <a:r>
              <a:rPr lang="en-US"/>
              <a:t>Click to edit Master title style</a:t>
            </a:r>
          </a:p>
        </p:txBody>
      </p:sp>
      <p:sp>
        <p:nvSpPr>
          <p:cNvPr id="3" name="Content Placeholder 2">
            <a:extLst>
              <a:ext uri="{FF2B5EF4-FFF2-40B4-BE49-F238E27FC236}">
                <a16:creationId xmlns:a16="http://schemas.microsoft.com/office/drawing/2014/main" id="{7264A997-2F63-475F-8249-A4CEEB5A54D6}"/>
              </a:ext>
            </a:extLst>
          </p:cNvPr>
          <p:cNvSpPr txBox="1">
            <a:spLocks noGrp="1"/>
          </p:cNvSpPr>
          <p:nvPr>
            <p:ph idx="1"/>
          </p:nvPr>
        </p:nvSpPr>
        <p:spPr>
          <a:xfrm>
            <a:off x="3887388" y="987423"/>
            <a:ext cx="4629149" cy="4873623"/>
          </a:xfrm>
        </p:spPr>
        <p:txBody>
          <a:bodyPr/>
          <a:lstStyle>
            <a:lvl1pPr>
              <a:defRPr sz="3200"/>
            </a:lvl1pPr>
            <a:lvl2pPr>
              <a:defRPr sz="2800"/>
            </a:lvl2pPr>
            <a:lvl3pPr>
              <a:defRPr sz="2400"/>
            </a:lvl3pPr>
            <a:lvl4pPr>
              <a:defRPr sz="2000"/>
            </a:lvl4pPr>
            <a:lvl5pPr>
              <a:defRPr sz="20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7F98B6E-B092-4254-A438-889FAC9CFE11}"/>
              </a:ext>
            </a:extLst>
          </p:cNvPr>
          <p:cNvSpPr txBox="1">
            <a:spLocks noGrp="1"/>
          </p:cNvSpPr>
          <p:nvPr>
            <p:ph type="body" idx="2"/>
          </p:nvPr>
        </p:nvSpPr>
        <p:spPr>
          <a:xfrm>
            <a:off x="629838" y="2057400"/>
            <a:ext cx="2949177" cy="3811584"/>
          </a:xfrm>
        </p:spPr>
        <p:txBody>
          <a:bodyPr/>
          <a:lstStyle>
            <a:lvl1pPr marL="0" indent="0">
              <a:buNone/>
              <a:defRPr sz="1600"/>
            </a:lvl1pPr>
          </a:lstStyle>
          <a:p>
            <a:pPr lvl="0"/>
            <a:r>
              <a:rPr lang="en-US"/>
              <a:t>Edit Master text styles</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87ADF6CF-0AF1-413F-9609-49D0099D3AD5}"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07D80D2C-AC70-457B-AA19-30EF97D5FDB8}" type="slidenum">
              <a:rPr/>
              <a:pPr>
                <a:defRPr/>
              </a:pPr>
              <a:t>‹#›</a:t>
            </a:fld>
            <a:endParaRPr dirty="0"/>
          </a:p>
        </p:txBody>
      </p:sp>
    </p:spTree>
    <p:extLst>
      <p:ext uri="{BB962C8B-B14F-4D97-AF65-F5344CB8AC3E}">
        <p14:creationId xmlns:p14="http://schemas.microsoft.com/office/powerpoint/2010/main" val="2558196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A19A7-5196-4ECC-B23A-08CF5474FEC1}"/>
              </a:ext>
            </a:extLst>
          </p:cNvPr>
          <p:cNvSpPr txBox="1">
            <a:spLocks noGrp="1"/>
          </p:cNvSpPr>
          <p:nvPr>
            <p:ph type="title"/>
          </p:nvPr>
        </p:nvSpPr>
        <p:spPr>
          <a:xfrm>
            <a:off x="629838" y="457200"/>
            <a:ext cx="2949177" cy="1600200"/>
          </a:xfrm>
        </p:spPr>
        <p:txBody>
          <a:bodyPr anchor="b"/>
          <a:lstStyle>
            <a:lvl1pPr>
              <a:defRPr sz="3200"/>
            </a:lvl1pPr>
          </a:lstStyle>
          <a:p>
            <a:pPr lvl="0"/>
            <a:r>
              <a:rPr lang="en-US"/>
              <a:t>Click to edit Master title style</a:t>
            </a:r>
          </a:p>
        </p:txBody>
      </p:sp>
      <p:sp>
        <p:nvSpPr>
          <p:cNvPr id="3" name="Picture Placeholder 2">
            <a:extLst>
              <a:ext uri="{FF2B5EF4-FFF2-40B4-BE49-F238E27FC236}">
                <a16:creationId xmlns:a16="http://schemas.microsoft.com/office/drawing/2014/main" id="{3214ADBE-5C65-497B-AF1D-9CE0E59F4757}"/>
              </a:ext>
            </a:extLst>
          </p:cNvPr>
          <p:cNvSpPr txBox="1">
            <a:spLocks noGrp="1"/>
          </p:cNvSpPr>
          <p:nvPr>
            <p:ph type="pic" idx="1"/>
          </p:nvPr>
        </p:nvSpPr>
        <p:spPr>
          <a:xfrm>
            <a:off x="3887388" y="987423"/>
            <a:ext cx="4629149" cy="4873623"/>
          </a:xfrm>
        </p:spPr>
        <p:txBody>
          <a:bodyPr>
            <a:normAutofit/>
          </a:bodyPr>
          <a:lstStyle>
            <a:lvl1pPr marL="0" indent="0">
              <a:buNone/>
              <a:defRPr sz="3200"/>
            </a:lvl1pPr>
          </a:lstStyle>
          <a:p>
            <a:pPr lvl="0"/>
            <a:r>
              <a:rPr lang="en-US" noProof="0" dirty="0"/>
              <a:t>Click icon to add picture</a:t>
            </a:r>
          </a:p>
        </p:txBody>
      </p:sp>
      <p:sp>
        <p:nvSpPr>
          <p:cNvPr id="4" name="Text Placeholder 3">
            <a:extLst>
              <a:ext uri="{FF2B5EF4-FFF2-40B4-BE49-F238E27FC236}">
                <a16:creationId xmlns:a16="http://schemas.microsoft.com/office/drawing/2014/main" id="{C5FE2982-8307-4ED6-BACA-AD4891D515CB}"/>
              </a:ext>
            </a:extLst>
          </p:cNvPr>
          <p:cNvSpPr txBox="1">
            <a:spLocks noGrp="1"/>
          </p:cNvSpPr>
          <p:nvPr>
            <p:ph type="body" idx="2"/>
          </p:nvPr>
        </p:nvSpPr>
        <p:spPr>
          <a:xfrm>
            <a:off x="629838" y="2057400"/>
            <a:ext cx="2949177" cy="3811584"/>
          </a:xfrm>
        </p:spPr>
        <p:txBody>
          <a:bodyPr/>
          <a:lstStyle>
            <a:lvl1pPr marL="0" indent="0">
              <a:buNone/>
              <a:defRPr sz="1600"/>
            </a:lvl1pPr>
          </a:lstStyle>
          <a:p>
            <a:pPr lvl="0"/>
            <a:r>
              <a:rPr lang="en-US"/>
              <a:t>Edit Master text styles</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D4654C4-1861-426B-B44D-B9EE61F20820}"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F8A94EE3-D8F1-45B6-988E-FC734E1E0670}" type="slidenum">
              <a:rPr/>
              <a:pPr>
                <a:defRPr/>
              </a:pPr>
              <a:t>‹#›</a:t>
            </a:fld>
            <a:endParaRPr dirty="0"/>
          </a:p>
        </p:txBody>
      </p:sp>
    </p:spTree>
    <p:extLst>
      <p:ext uri="{BB962C8B-B14F-4D97-AF65-F5344CB8AC3E}">
        <p14:creationId xmlns:p14="http://schemas.microsoft.com/office/powerpoint/2010/main" val="2635021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itle Placeholder 1"/>
          <p:cNvSpPr txBox="1">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txBox="1">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2"/>
          </p:nvPr>
        </p:nvSpPr>
        <p:spPr>
          <a:xfrm>
            <a:off x="628650" y="6356350"/>
            <a:ext cx="2057400" cy="365125"/>
          </a:xfrm>
          <a:prstGeom prst="rect">
            <a:avLst/>
          </a:prstGeom>
          <a:noFill/>
          <a:ln>
            <a:noFill/>
          </a:ln>
        </p:spPr>
        <p:txBody>
          <a:bodyPr vert="horz" wrap="square" lIns="91440" tIns="45720" rIns="91440" bIns="45720" anchor="ctr"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fld id="{DBF6B4FE-C7F2-4994-BB12-BB4D517A2EB5}"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3"/>
          </p:nvPr>
        </p:nvSpPr>
        <p:spPr>
          <a:xfrm>
            <a:off x="3028950" y="6356350"/>
            <a:ext cx="3086100" cy="365125"/>
          </a:xfrm>
          <a:prstGeom prst="rect">
            <a:avLst/>
          </a:prstGeom>
          <a:noFill/>
          <a:ln>
            <a:noFill/>
          </a:ln>
        </p:spPr>
        <p:txBody>
          <a:bodyPr vert="horz" wrap="square" lIns="91440" tIns="45720" rIns="91440" bIns="45720" anchor="ctr" anchorCtr="1" compatLnSpc="1">
            <a:noAutofit/>
          </a:bodyPr>
          <a:lstStyle>
            <a:lvl1pPr marL="0" marR="0" lvl="0" indent="0" algn="ctr" defTabSz="457200" rtl="0" eaLnBrk="1" fontAlgn="auto" hangingPunct="1">
              <a:lnSpc>
                <a:spcPct val="100000"/>
              </a:lnSpc>
              <a:spcBef>
                <a:spcPts val="0"/>
              </a:spcBef>
              <a:spcAft>
                <a:spcPts val="0"/>
              </a:spcAft>
              <a:buNone/>
              <a:tabLst/>
              <a:defRPr lang="en-GB" sz="1200" b="0" i="0" u="none" strike="noStrike" kern="1200" cap="none" spc="0" baseline="0" dirty="0">
                <a:solidFill>
                  <a:srgbClr val="898989"/>
                </a:solidFill>
                <a:uFillTx/>
                <a:latin typeface="Calibri"/>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4"/>
          </p:nvPr>
        </p:nvSpPr>
        <p:spPr>
          <a:xfrm>
            <a:off x="6457950" y="6356350"/>
            <a:ext cx="2057400" cy="365125"/>
          </a:xfrm>
          <a:prstGeom prst="rect">
            <a:avLst/>
          </a:prstGeom>
          <a:noFill/>
          <a:ln>
            <a:noFill/>
          </a:ln>
        </p:spPr>
        <p:txBody>
          <a:bodyPr vert="horz" wrap="square" lIns="91440" tIns="45720" rIns="91440" bIns="45720" anchor="ctr"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fld id="{B7C61D16-7583-49FC-AC4F-CB1111FE15BC}" type="slidenum">
              <a:rPr/>
              <a:pPr>
                <a:defRPr/>
              </a:pPr>
              <a:t>‹#›</a:t>
            </a:fld>
            <a:endParaRPr dirty="0"/>
          </a:p>
        </p:txBody>
      </p:sp>
    </p:spTree>
  </p:cSld>
  <p:clrMap bg1="lt1" tx1="dk1" bg2="lt2" tx2="dk2" accent1="accent1" accent2="accent2" accent3="accent3" accent4="accent4" accent5="accent5" accent6="accent6" hlink="hlink" folHlink="folHlink"/>
  <p:sldLayoutIdLst>
    <p:sldLayoutId id="2147484039" r:id="rId1"/>
    <p:sldLayoutId id="2147484040" r:id="rId2"/>
    <p:sldLayoutId id="2147484041" r:id="rId3"/>
    <p:sldLayoutId id="2147484042" r:id="rId4"/>
    <p:sldLayoutId id="2147484043" r:id="rId5"/>
    <p:sldLayoutId id="2147484044" r:id="rId6"/>
    <p:sldLayoutId id="2147484045" r:id="rId7"/>
    <p:sldLayoutId id="2147484046" r:id="rId8"/>
    <p:sldLayoutId id="2147484047" r:id="rId9"/>
    <p:sldLayoutId id="2147484048" r:id="rId10"/>
    <p:sldLayoutId id="2147484049" r:id="rId11"/>
    <p:sldLayoutId id="2147484050" r:id="rId12"/>
    <p:sldLayoutId id="2147484051" r:id="rId13"/>
  </p:sldLayoutIdLst>
  <p:transition spd="slow"/>
  <p:txStyles>
    <p:titleStyle>
      <a:lvl1pPr algn="l" rtl="0" eaLnBrk="0" fontAlgn="base" hangingPunct="0">
        <a:lnSpc>
          <a:spcPct val="90000"/>
        </a:lnSpc>
        <a:spcBef>
          <a:spcPct val="0"/>
        </a:spcBef>
        <a:spcAft>
          <a:spcPct val="0"/>
        </a:spcAft>
        <a:defRPr lang="en-US" sz="4400" kern="1200">
          <a:solidFill>
            <a:srgbClr val="000000"/>
          </a:solidFill>
          <a:latin typeface="Calibri Light"/>
        </a:defRPr>
      </a:lvl1pPr>
      <a:lvl2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SzPct val="100000"/>
        <a:buFont typeface="Arial" panose="020B0604020202020204" pitchFamily="34" charset="0"/>
        <a:buChar char="•"/>
        <a:defRPr lang="en-US" sz="2800" kern="1200">
          <a:solidFill>
            <a:srgbClr val="000000"/>
          </a:solidFill>
          <a:latin typeface="Calibri"/>
        </a:defRPr>
      </a:lvl1pPr>
      <a:lvl2pPr marL="685800" lvl="1" indent="-228600" algn="l" rtl="0" eaLnBrk="0" fontAlgn="base" hangingPunct="0">
        <a:lnSpc>
          <a:spcPct val="90000"/>
        </a:lnSpc>
        <a:spcBef>
          <a:spcPts val="500"/>
        </a:spcBef>
        <a:spcAft>
          <a:spcPct val="0"/>
        </a:spcAft>
        <a:buSzPct val="100000"/>
        <a:buFont typeface="Arial" panose="020B0604020202020204" pitchFamily="34" charset="0"/>
        <a:buChar char="•"/>
        <a:defRPr lang="en-US" sz="2400" kern="1200">
          <a:solidFill>
            <a:srgbClr val="000000"/>
          </a:solidFill>
          <a:latin typeface="Calibri"/>
        </a:defRPr>
      </a:lvl2pPr>
      <a:lvl3pPr marL="1143000" lvl="2" indent="-228600" algn="l" rtl="0" eaLnBrk="0" fontAlgn="base" hangingPunct="0">
        <a:lnSpc>
          <a:spcPct val="90000"/>
        </a:lnSpc>
        <a:spcBef>
          <a:spcPts val="500"/>
        </a:spcBef>
        <a:spcAft>
          <a:spcPct val="0"/>
        </a:spcAft>
        <a:buSzPct val="100000"/>
        <a:buFont typeface="Arial" panose="020B0604020202020204" pitchFamily="34" charset="0"/>
        <a:buChar char="•"/>
        <a:defRPr lang="en-US" sz="2000" kern="1200">
          <a:solidFill>
            <a:srgbClr val="000000"/>
          </a:solidFill>
          <a:latin typeface="Calibri"/>
        </a:defRPr>
      </a:lvl3pPr>
      <a:lvl4pPr marL="1600200" lvl="3" indent="-228600" algn="l" rtl="0" eaLnBrk="0" fontAlgn="base" hangingPunct="0">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defRPr>
      </a:lvl4pPr>
      <a:lvl5pPr marL="2057400" lvl="4" indent="-228600" algn="l" rtl="0" eaLnBrk="0" fontAlgn="base" hangingPunct="0">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txBox="1">
            <a:spLocks noGrp="1" noChangeArrowheads="1"/>
          </p:cNvSpPr>
          <p:nvPr>
            <p:ph type="title"/>
          </p:nvPr>
        </p:nvSpPr>
        <p:spPr>
          <a:xfrm>
            <a:off x="76200" y="57150"/>
            <a:ext cx="8896350" cy="492125"/>
          </a:xfrm>
        </p:spPr>
        <p:txBody>
          <a:bodyPr anchorCtr="1"/>
          <a:lstStyle/>
          <a:p>
            <a:pPr algn="ctr" eaLnBrk="1" hangingPunct="1"/>
            <a:r>
              <a:rPr lang="en-GB" altLang="en-US" sz="2000" b="1" dirty="0">
                <a:solidFill>
                  <a:schemeClr val="tx1"/>
                </a:solidFill>
                <a:latin typeface="Century Gothic" panose="020B0502020202020204" pitchFamily="34" charset="0"/>
              </a:rPr>
              <a:t>Understanding the World : People, Culture and Communities  </a:t>
            </a:r>
          </a:p>
        </p:txBody>
      </p:sp>
      <p:graphicFrame>
        <p:nvGraphicFramePr>
          <p:cNvPr id="3" name="Content Placeholder 3">
            <a:extLst>
              <a:ext uri="{FF2B5EF4-FFF2-40B4-BE49-F238E27FC236}">
                <a16:creationId xmlns:a16="http://schemas.microsoft.com/office/drawing/2014/main" id="{19CD4200-EED8-46A5-81B6-5DBD0DD2F7B8}"/>
              </a:ext>
            </a:extLst>
          </p:cNvPr>
          <p:cNvGraphicFramePr>
            <a:graphicFrameLocks noGrp="1"/>
          </p:cNvGraphicFramePr>
          <p:nvPr>
            <p:ph idx="1"/>
            <p:extLst>
              <p:ext uri="{D42A27DB-BD31-4B8C-83A1-F6EECF244321}">
                <p14:modId xmlns:p14="http://schemas.microsoft.com/office/powerpoint/2010/main" val="458678511"/>
              </p:ext>
            </p:extLst>
          </p:nvPr>
        </p:nvGraphicFramePr>
        <p:xfrm>
          <a:off x="213359" y="549275"/>
          <a:ext cx="8759191" cy="4820263"/>
        </p:xfrm>
        <a:graphic>
          <a:graphicData uri="http://schemas.openxmlformats.org/drawingml/2006/table">
            <a:tbl>
              <a:tblPr firstRow="1" bandRow="1">
                <a:effectLst/>
                <a:tableStyleId>{5C22544A-7EE6-4342-B048-85BDC9FD1C3A}</a:tableStyleId>
              </a:tblPr>
              <a:tblGrid>
                <a:gridCol w="2279915">
                  <a:extLst>
                    <a:ext uri="{9D8B030D-6E8A-4147-A177-3AD203B41FA5}">
                      <a16:colId xmlns:a16="http://schemas.microsoft.com/office/drawing/2014/main" val="4186730976"/>
                    </a:ext>
                  </a:extLst>
                </a:gridCol>
                <a:gridCol w="3224034">
                  <a:extLst>
                    <a:ext uri="{9D8B030D-6E8A-4147-A177-3AD203B41FA5}">
                      <a16:colId xmlns:a16="http://schemas.microsoft.com/office/drawing/2014/main" val="2628771195"/>
                    </a:ext>
                  </a:extLst>
                </a:gridCol>
                <a:gridCol w="1976582">
                  <a:extLst>
                    <a:ext uri="{9D8B030D-6E8A-4147-A177-3AD203B41FA5}">
                      <a16:colId xmlns:a16="http://schemas.microsoft.com/office/drawing/2014/main" val="308867682"/>
                    </a:ext>
                  </a:extLst>
                </a:gridCol>
                <a:gridCol w="1278660">
                  <a:extLst>
                    <a:ext uri="{9D8B030D-6E8A-4147-A177-3AD203B41FA5}">
                      <a16:colId xmlns:a16="http://schemas.microsoft.com/office/drawing/2014/main" val="3368322103"/>
                    </a:ext>
                  </a:extLst>
                </a:gridCol>
              </a:tblGrid>
              <a:tr h="882349">
                <a:tc gridSpan="2">
                  <a:txBody>
                    <a:bodyPr/>
                    <a:lstStyle/>
                    <a:p>
                      <a:pPr lvl="0" algn="ctr"/>
                      <a:r>
                        <a:rPr lang="en-GB" sz="1800" dirty="0">
                          <a:solidFill>
                            <a:schemeClr val="bg1"/>
                          </a:solidFill>
                          <a:latin typeface="Century Gothic" pitchFamily="34"/>
                        </a:rPr>
                        <a:t>Selection of pre-school objectives and ideas for supporting child development</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2D050"/>
                    </a:solidFill>
                  </a:tcPr>
                </a:tc>
                <a:tc hMerge="1">
                  <a:txBody>
                    <a:bodyPr/>
                    <a:lstStyle/>
                    <a:p>
                      <a:endParaRPr lang="en-GB"/>
                    </a:p>
                  </a:txBody>
                  <a:tcPr/>
                </a:tc>
                <a:tc>
                  <a:txBody>
                    <a:bodyPr/>
                    <a:lstStyle/>
                    <a:p>
                      <a:pPr lvl="0" algn="ctr"/>
                      <a:r>
                        <a:rPr lang="en-GB" sz="1500" b="1" dirty="0">
                          <a:solidFill>
                            <a:schemeClr val="bg1"/>
                          </a:solidFill>
                          <a:latin typeface="Century Gothic" pitchFamily="34"/>
                        </a:rPr>
                        <a:t>End of pre-school observation checkpoint </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lvl="0" algn="ctr"/>
                      <a:r>
                        <a:rPr lang="en-GB" sz="1600" dirty="0">
                          <a:solidFill>
                            <a:schemeClr val="bg1"/>
                          </a:solidFill>
                          <a:latin typeface="Century Gothic" pitchFamily="34"/>
                        </a:rPr>
                        <a:t>Useful books</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4195188173"/>
                  </a:ext>
                </a:extLst>
              </a:tr>
              <a:tr h="1787849">
                <a:tc>
                  <a:txBody>
                    <a:bodyPr/>
                    <a:lstStyle/>
                    <a:p>
                      <a:r>
                        <a:rPr lang="en-GB" sz="1100" dirty="0"/>
                        <a:t>Show interest in different occupations</a:t>
                      </a:r>
                      <a:endParaRPr lang="en-GB" sz="1100" b="1" dirty="0">
                        <a:solidFill>
                          <a:srgbClr val="A14824"/>
                        </a:solidFill>
                        <a:latin typeface="+mn-lt"/>
                      </a:endParaRP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GB" sz="1100" dirty="0"/>
                        <a:t>At Pre-school we will talk about the different jobs people do. Where possible we will invite people into the setting to talk about their jobs particularly where these jobs might be familiar to children ( nurses, doctors, fire fighters, police Etc)</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3">
                  <a:txBody>
                    <a:bodyPr/>
                    <a:lstStyle/>
                    <a:p>
                      <a:pPr marL="171450" lvl="0" indent="-171450">
                        <a:buFont typeface="Wingdings" panose="05000000000000000000" pitchFamily="2" charset="2"/>
                        <a:buChar char="q"/>
                      </a:pPr>
                      <a:r>
                        <a:rPr lang="en-GB" sz="1100" b="0" dirty="0">
                          <a:solidFill>
                            <a:schemeClr val="tx1"/>
                          </a:solidFill>
                          <a:latin typeface="Century Gothic" panose="020B0502020202020204" pitchFamily="34" charset="0"/>
                        </a:rPr>
                        <a:t> Children will be able to talk about some ways our local environment is different to other environments</a:t>
                      </a:r>
                    </a:p>
                    <a:p>
                      <a:pPr marL="171450" lvl="0" indent="-171450">
                        <a:buFont typeface="Wingdings" panose="05000000000000000000" pitchFamily="2" charset="2"/>
                        <a:buChar char="q"/>
                      </a:pPr>
                      <a:endParaRPr lang="en-GB" sz="1100" b="0" dirty="0">
                        <a:solidFill>
                          <a:schemeClr val="tx1"/>
                        </a:solidFill>
                        <a:latin typeface="Century Gothic" panose="020B0502020202020204" pitchFamily="34" charset="0"/>
                      </a:endParaRPr>
                    </a:p>
                    <a:p>
                      <a:pPr marL="171450" lvl="0" indent="-171450">
                        <a:buFont typeface="Wingdings" panose="05000000000000000000" pitchFamily="2" charset="2"/>
                        <a:buChar char="q"/>
                      </a:pPr>
                      <a:r>
                        <a:rPr lang="en-GB" sz="1100" b="0" dirty="0">
                          <a:solidFill>
                            <a:schemeClr val="tx1"/>
                          </a:solidFill>
                          <a:latin typeface="Century Gothic" panose="020B0502020202020204" pitchFamily="34" charset="0"/>
                        </a:rPr>
                        <a:t>Children know that not all children will look like them and enjoy the </a:t>
                      </a:r>
                      <a:r>
                        <a:rPr lang="en-GB" sz="1100" b="0">
                          <a:solidFill>
                            <a:schemeClr val="tx1"/>
                          </a:solidFill>
                          <a:latin typeface="Century Gothic" panose="020B0502020202020204" pitchFamily="34" charset="0"/>
                        </a:rPr>
                        <a:t>same things as them.</a:t>
                      </a:r>
                      <a:endParaRPr lang="en-GB" sz="1100" b="0" dirty="0">
                        <a:solidFill>
                          <a:schemeClr val="tx1"/>
                        </a:solidFill>
                        <a:latin typeface="Century Gothic" panose="020B0502020202020204" pitchFamily="34" charset="0"/>
                      </a:endParaRP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3">
                  <a:txBody>
                    <a:bodyPr/>
                    <a:lstStyle/>
                    <a:p>
                      <a:pPr marL="0" lvl="0" indent="0">
                        <a:buFont typeface="Arial" panose="020B0604020202020204" pitchFamily="34" charset="0"/>
                        <a:buNone/>
                      </a:pPr>
                      <a:endParaRPr lang="en-GB" sz="1100" dirty="0"/>
                    </a:p>
                  </a:txBody>
                  <a:tcPr marT="45726" marB="4572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21418414"/>
                  </a:ext>
                </a:extLst>
              </a:tr>
              <a:tr h="1052761">
                <a:tc>
                  <a:txBody>
                    <a:bodyPr/>
                    <a:lstStyle/>
                    <a:p>
                      <a:r>
                        <a:rPr lang="en-GB" sz="1100" dirty="0"/>
                        <a:t>Continue developing positive attitudes about the differences between people.</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solidFill>
                      <a:schemeClr val="bg1">
                        <a:lumMod val="95000"/>
                      </a:schemeClr>
                    </a:solidFill>
                  </a:tcPr>
                </a:tc>
                <a:tc>
                  <a:txBody>
                    <a:bodyPr/>
                    <a:lstStyle/>
                    <a:p>
                      <a:r>
                        <a:rPr lang="en-GB" sz="1100" dirty="0"/>
                        <a:t>We will ensure that resources reflect the diversity of life in modern Britain.  We will also encourage children to talk about the differences they notice between people, whilst also drawing their attention to similarities between different families and communities.</a:t>
                      </a:r>
                    </a:p>
                  </a:txBody>
                  <a:tcPr marT="45732" marB="45732">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pPr marL="285750" lvl="0" indent="-285750">
                        <a:buFont typeface="Wingdings" panose="05000000000000000000" pitchFamily="2" charset="2"/>
                        <a:buChar char="q"/>
                      </a:pPr>
                      <a:endParaRPr lang="en-GB" sz="1100" b="0" dirty="0">
                        <a:solidFill>
                          <a:schemeClr val="tx1"/>
                        </a:solidFill>
                        <a:latin typeface="Century Gothic" panose="020B0502020202020204" pitchFamily="34" charset="0"/>
                      </a:endParaRPr>
                    </a:p>
                  </a:txBody>
                  <a:tcPr marT="45732" marB="45732">
                    <a:lnT w="6350" cap="flat" cmpd="sng" algn="ctr">
                      <a:solidFill>
                        <a:schemeClr val="tx1"/>
                      </a:solidFill>
                      <a:prstDash val="solid"/>
                      <a:round/>
                      <a:headEnd type="none" w="med" len="med"/>
                      <a:tailEnd type="none" w="med" len="med"/>
                    </a:lnT>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2149980100"/>
                  </a:ext>
                </a:extLst>
              </a:tr>
              <a:tr h="1052761">
                <a:tc>
                  <a:txBody>
                    <a:bodyPr/>
                    <a:lstStyle/>
                    <a:p>
                      <a:r>
                        <a:rPr lang="en-GB" sz="1100" dirty="0"/>
                        <a:t>Know that there are different countries in the world and talk about the differences they have experienced or seen in photos</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solidFill>
                      <a:schemeClr val="bg1">
                        <a:lumMod val="95000"/>
                      </a:schemeClr>
                    </a:solidFill>
                  </a:tcPr>
                </a:tc>
                <a:tc>
                  <a:txBody>
                    <a:bodyPr/>
                    <a:lstStyle/>
                    <a:p>
                      <a:r>
                        <a:rPr lang="en-GB" sz="1100" dirty="0"/>
                        <a:t>At pre-school we will use a topic based approach to show the children photos and videos of different areas of the world. If children have been away on holiday, we will encourage them to talk about what they have seen and experienced.</a:t>
                      </a:r>
                    </a:p>
                  </a:txBody>
                  <a:tcPr marT="45732" marB="45732">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680326691"/>
                  </a:ext>
                </a:extLst>
              </a:tr>
            </a:tbl>
          </a:graphicData>
        </a:graphic>
      </p:graphicFrame>
      <p:sp>
        <p:nvSpPr>
          <p:cNvPr id="2" name="TextBox 1">
            <a:extLst>
              <a:ext uri="{FF2B5EF4-FFF2-40B4-BE49-F238E27FC236}">
                <a16:creationId xmlns:a16="http://schemas.microsoft.com/office/drawing/2014/main" id="{5B50B3F1-CFEA-43AC-BBDC-39691CF3D0F3}"/>
              </a:ext>
            </a:extLst>
          </p:cNvPr>
          <p:cNvSpPr txBox="1"/>
          <p:nvPr/>
        </p:nvSpPr>
        <p:spPr>
          <a:xfrm>
            <a:off x="8552873" y="6428509"/>
            <a:ext cx="563707" cy="372341"/>
          </a:xfrm>
          <a:prstGeom prst="rect">
            <a:avLst/>
          </a:prstGeom>
          <a:solidFill>
            <a:schemeClr val="bg1"/>
          </a:solidFill>
        </p:spPr>
        <p:txBody>
          <a:bodyPr wrap="square" rtlCol="0">
            <a:spAutoFit/>
          </a:bodyPr>
          <a:lstStyle/>
          <a:p>
            <a:endParaRPr lang="en-GB" dirty="0"/>
          </a:p>
        </p:txBody>
      </p:sp>
      <p:pic>
        <p:nvPicPr>
          <p:cNvPr id="10" name="Picture 9">
            <a:extLst>
              <a:ext uri="{FF2B5EF4-FFF2-40B4-BE49-F238E27FC236}">
                <a16:creationId xmlns:a16="http://schemas.microsoft.com/office/drawing/2014/main" id="{4605A2DC-A367-C9E5-0A57-669BD720947D}"/>
              </a:ext>
            </a:extLst>
          </p:cNvPr>
          <p:cNvPicPr>
            <a:picLocks noChangeAspect="1"/>
          </p:cNvPicPr>
          <p:nvPr/>
        </p:nvPicPr>
        <p:blipFill>
          <a:blip r:embed="rId2"/>
          <a:stretch>
            <a:fillRect/>
          </a:stretch>
        </p:blipFill>
        <p:spPr>
          <a:xfrm>
            <a:off x="7699320" y="1533005"/>
            <a:ext cx="1231321" cy="1069417"/>
          </a:xfrm>
          <a:prstGeom prst="rect">
            <a:avLst/>
          </a:prstGeom>
        </p:spPr>
      </p:pic>
      <p:pic>
        <p:nvPicPr>
          <p:cNvPr id="11" name="Picture 10">
            <a:extLst>
              <a:ext uri="{FF2B5EF4-FFF2-40B4-BE49-F238E27FC236}">
                <a16:creationId xmlns:a16="http://schemas.microsoft.com/office/drawing/2014/main" id="{18C4C068-44AE-8816-ABDC-38B4DB720022}"/>
              </a:ext>
            </a:extLst>
          </p:cNvPr>
          <p:cNvPicPr>
            <a:picLocks noChangeAspect="1"/>
          </p:cNvPicPr>
          <p:nvPr/>
        </p:nvPicPr>
        <p:blipFill>
          <a:blip r:embed="rId3"/>
          <a:stretch>
            <a:fillRect/>
          </a:stretch>
        </p:blipFill>
        <p:spPr>
          <a:xfrm>
            <a:off x="7736357" y="2720340"/>
            <a:ext cx="1236193" cy="1417320"/>
          </a:xfrm>
          <a:prstGeom prst="rect">
            <a:avLst/>
          </a:prstGeom>
        </p:spPr>
      </p:pic>
    </p:spTree>
    <p:extLst>
      <p:ext uri="{BB962C8B-B14F-4D97-AF65-F5344CB8AC3E}">
        <p14:creationId xmlns:p14="http://schemas.microsoft.com/office/powerpoint/2010/main" val="363409992"/>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ow Mats" id="{44C609E7-D963-4258-AC0C-6D24BC1BAC45}" vid="{70B9A501-B5B1-4368-BA62-45740617565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2943</TotalTime>
  <Words>231</Words>
  <Application>Microsoft Office PowerPoint</Application>
  <PresentationFormat>On-screen Show (4:3)</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Wingdings</vt:lpstr>
      <vt:lpstr>Office Theme</vt:lpstr>
      <vt:lpstr>Understanding the World : People, Culture and Communities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Stone Age KS2 Knowledge Mat</dc:title>
  <dc:creator>Marketing Dept</dc:creator>
  <cp:lastModifiedBy>Sally Spring</cp:lastModifiedBy>
  <cp:revision>142</cp:revision>
  <dcterms:created xsi:type="dcterms:W3CDTF">2019-01-14T16:39:51Z</dcterms:created>
  <dcterms:modified xsi:type="dcterms:W3CDTF">2024-03-25T17:14:59Z</dcterms:modified>
</cp:coreProperties>
</file>