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Understanding the World : People, Culture and Communities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458678511"/>
              </p:ext>
            </p:extLst>
          </p:nvPr>
        </p:nvGraphicFramePr>
        <p:xfrm>
          <a:off x="213359" y="549275"/>
          <a:ext cx="8759191" cy="4820263"/>
        </p:xfrm>
        <a:graphic>
          <a:graphicData uri="http://schemas.openxmlformats.org/drawingml/2006/table">
            <a:tbl>
              <a:tblPr firstRow="1" bandRow="1">
                <a:effectLst/>
                <a:tableStyleId>{5C22544A-7EE6-4342-B048-85BDC9FD1C3A}</a:tableStyleId>
              </a:tblPr>
              <a:tblGrid>
                <a:gridCol w="2279915">
                  <a:extLst>
                    <a:ext uri="{9D8B030D-6E8A-4147-A177-3AD203B41FA5}">
                      <a16:colId xmlns:a16="http://schemas.microsoft.com/office/drawing/2014/main" val="4186730976"/>
                    </a:ext>
                  </a:extLst>
                </a:gridCol>
                <a:gridCol w="3224034">
                  <a:extLst>
                    <a:ext uri="{9D8B030D-6E8A-4147-A177-3AD203B41FA5}">
                      <a16:colId xmlns:a16="http://schemas.microsoft.com/office/drawing/2014/main" val="2628771195"/>
                    </a:ext>
                  </a:extLst>
                </a:gridCol>
                <a:gridCol w="1976582">
                  <a:extLst>
                    <a:ext uri="{9D8B030D-6E8A-4147-A177-3AD203B41FA5}">
                      <a16:colId xmlns:a16="http://schemas.microsoft.com/office/drawing/2014/main" val="308867682"/>
                    </a:ext>
                  </a:extLst>
                </a:gridCol>
                <a:gridCol w="1278660">
                  <a:extLst>
                    <a:ext uri="{9D8B030D-6E8A-4147-A177-3AD203B41FA5}">
                      <a16:colId xmlns:a16="http://schemas.microsoft.com/office/drawing/2014/main" val="3368322103"/>
                    </a:ext>
                  </a:extLst>
                </a:gridCol>
              </a:tblGrid>
              <a:tr h="882349">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600" dirty="0">
                          <a:solidFill>
                            <a:schemeClr val="bg1"/>
                          </a:solidFill>
                          <a:latin typeface="Century Gothic" pitchFamily="34"/>
                        </a:rPr>
                        <a:t>Useful books</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1787849">
                <a:tc>
                  <a:txBody>
                    <a:bodyPr/>
                    <a:lstStyle/>
                    <a:p>
                      <a:r>
                        <a:rPr lang="en-GB" sz="1100" dirty="0"/>
                        <a:t>Show interest in different occupations</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At Pre-school we will talk about the different jobs people do. Where possible we will invite people into the setting to talk about their jobs particularly where these jobs might be familiar to children ( nurses, doctors, fire fighters, police Etc)</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
                  <a:txBody>
                    <a:bodyPr/>
                    <a:lstStyle/>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 Children will be able to talk about some ways our local environment is different to other environments</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Children know that not all children will look like them and enjoy the </a:t>
                      </a:r>
                      <a:r>
                        <a:rPr lang="en-GB" sz="1100" b="0">
                          <a:solidFill>
                            <a:schemeClr val="tx1"/>
                          </a:solidFill>
                          <a:latin typeface="Century Gothic" panose="020B0502020202020204" pitchFamily="34" charset="0"/>
                        </a:rPr>
                        <a:t>same things as them.</a:t>
                      </a:r>
                      <a:endParaRPr lang="en-GB" sz="1100" b="0" dirty="0">
                        <a:solidFill>
                          <a:schemeClr val="tx1"/>
                        </a:solidFill>
                        <a:latin typeface="Century Gothic" panose="020B0502020202020204" pitchFamily="34" charset="0"/>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a:txBody>
                    <a:bodyPr/>
                    <a:lstStyle/>
                    <a:p>
                      <a:pPr marL="0" lvl="0" indent="0">
                        <a:buFont typeface="Arial" panose="020B0604020202020204" pitchFamily="34" charset="0"/>
                        <a:buNone/>
                      </a:pPr>
                      <a:endParaRPr lang="en-GB" sz="1100" dirty="0"/>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052761">
                <a:tc>
                  <a:txBody>
                    <a:bodyPr/>
                    <a:lstStyle/>
                    <a:p>
                      <a:r>
                        <a:rPr lang="en-GB" sz="1100" dirty="0"/>
                        <a:t>Continue developing positive attitudes about the differences between people.</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dirty="0"/>
                        <a:t>We will ensure that resources reflect the diversity of life in modern Britain.  We will also encourage children to talk about the differences they notice between people, whilst also drawing their attention to similarities between different families and communities.</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635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149980100"/>
                  </a:ext>
                </a:extLst>
              </a:tr>
              <a:tr h="1052761">
                <a:tc>
                  <a:txBody>
                    <a:bodyPr/>
                    <a:lstStyle/>
                    <a:p>
                      <a:r>
                        <a:rPr lang="en-GB" sz="1100" dirty="0"/>
                        <a:t>Know that there are different countries in the world and talk about the differences they have experienced or seen in photos</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chemeClr val="bg1">
                        <a:lumMod val="95000"/>
                      </a:schemeClr>
                    </a:solidFill>
                  </a:tcPr>
                </a:tc>
                <a:tc>
                  <a:txBody>
                    <a:bodyPr/>
                    <a:lstStyle/>
                    <a:p>
                      <a:r>
                        <a:rPr lang="en-GB" sz="1100" dirty="0"/>
                        <a:t>At pre-school we will use a topic based approach to show the children photos and videos of different areas of the world. If children have been away on holiday, we will encourage them to talk about what they have seen and experienced.</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80326691"/>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pic>
        <p:nvPicPr>
          <p:cNvPr id="10" name="Picture 9">
            <a:extLst>
              <a:ext uri="{FF2B5EF4-FFF2-40B4-BE49-F238E27FC236}">
                <a16:creationId xmlns:a16="http://schemas.microsoft.com/office/drawing/2014/main" id="{4605A2DC-A367-C9E5-0A57-669BD720947D}"/>
              </a:ext>
            </a:extLst>
          </p:cNvPr>
          <p:cNvPicPr>
            <a:picLocks noChangeAspect="1"/>
          </p:cNvPicPr>
          <p:nvPr/>
        </p:nvPicPr>
        <p:blipFill>
          <a:blip r:embed="rId2"/>
          <a:stretch>
            <a:fillRect/>
          </a:stretch>
        </p:blipFill>
        <p:spPr>
          <a:xfrm>
            <a:off x="7699320" y="1533005"/>
            <a:ext cx="1231321" cy="1069417"/>
          </a:xfrm>
          <a:prstGeom prst="rect">
            <a:avLst/>
          </a:prstGeom>
        </p:spPr>
      </p:pic>
      <p:pic>
        <p:nvPicPr>
          <p:cNvPr id="11" name="Picture 10">
            <a:extLst>
              <a:ext uri="{FF2B5EF4-FFF2-40B4-BE49-F238E27FC236}">
                <a16:creationId xmlns:a16="http://schemas.microsoft.com/office/drawing/2014/main" id="{18C4C068-44AE-8816-ABDC-38B4DB720022}"/>
              </a:ext>
            </a:extLst>
          </p:cNvPr>
          <p:cNvPicPr>
            <a:picLocks noChangeAspect="1"/>
          </p:cNvPicPr>
          <p:nvPr/>
        </p:nvPicPr>
        <p:blipFill>
          <a:blip r:embed="rId3"/>
          <a:stretch>
            <a:fillRect/>
          </a:stretch>
        </p:blipFill>
        <p:spPr>
          <a:xfrm>
            <a:off x="7736357" y="2720340"/>
            <a:ext cx="1236193" cy="1417320"/>
          </a:xfrm>
          <a:prstGeom prst="rect">
            <a:avLst/>
          </a:prstGeom>
        </p:spPr>
      </p:pic>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2943</TotalTime>
  <Words>231</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Understanding the World : People, Culture and Communities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142</cp:revision>
  <dcterms:created xsi:type="dcterms:W3CDTF">2019-01-14T16:39:51Z</dcterms:created>
  <dcterms:modified xsi:type="dcterms:W3CDTF">2024-03-25T17:14:59Z</dcterms:modified>
</cp:coreProperties>
</file>