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Personal, Social, </a:t>
            </a:r>
            <a:r>
              <a:rPr lang="en-GB" altLang="en-US" sz="2000" b="1">
                <a:solidFill>
                  <a:srgbClr val="A14824"/>
                </a:solidFill>
                <a:latin typeface="Century Gothic" panose="020B0502020202020204" pitchFamily="34" charset="0"/>
              </a:rPr>
              <a:t>Emotional Development </a:t>
            </a:r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Self Regulation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717475"/>
              </p:ext>
            </p:extLst>
          </p:nvPr>
        </p:nvGraphicFramePr>
        <p:xfrm>
          <a:off x="220230" y="549279"/>
          <a:ext cx="8896350" cy="62906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07796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089969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2815804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2282781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8681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285876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Shows their confidence and self-esteem through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being outgoing towards people, taking risks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trying new things or new social situations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being able to express their needs and ask adults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 help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Offer help with activities when asked but not before and see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struggle and mistakes as important parts of learning.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experiences and activities that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challenging but achievable.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Show an understanding of their own feelings and those of others, and begin to regulate their behaviour accordingly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019837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describe their competencies, what they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 do well and are getting better at; describing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themselves in positive but realistic terms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Plan regular opportunities for children to talk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their small group about something they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interested in or have done.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Give focused attention to what the teacher says, responding appropriately even when engaged in activity, and show an ability to follow instructions involving several ideas or actions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418895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Shows confidence in choosing resources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perseverance in carrying out a chosen activity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Give time for children to pursue their play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without interruption, to complete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activities such as role play, construction, building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dens and painting to their satisfaction, and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return to their activities if they wish.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Set and work towards simple goals, being able to wait for what they want and control their immediate impulses when appropriate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535660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Has a clear idea about what they want to do in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their play and how they want to go about it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• Shows confidence in choosing resources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perseverance in carrying out a chosen activity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Notice and appreciate young children’s efforts not just their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achievements, encouraging their inner motivation rather than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just for your approval or a sticker.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0AC98AB-48C6-4B2C-83EF-9517DE096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679" y="1530535"/>
            <a:ext cx="1390245" cy="13615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B4E812-F3EF-421F-BDDD-AF1230059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667" y="3071760"/>
            <a:ext cx="1392532" cy="17882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0606BA-BD4E-4F74-82E5-37AE99B00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366" y="5012597"/>
            <a:ext cx="1263214" cy="17882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CBFE4F-09C7-4DC2-BFF2-3AAE07195741}"/>
              </a:ext>
            </a:extLst>
          </p:cNvPr>
          <p:cNvSpPr txBox="1"/>
          <p:nvPr/>
        </p:nvSpPr>
        <p:spPr>
          <a:xfrm>
            <a:off x="3768436" y="6520873"/>
            <a:ext cx="2493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316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Personal, Social, Emotional Development : Self Regulation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116</cp:revision>
  <dcterms:created xsi:type="dcterms:W3CDTF">2019-01-14T16:39:51Z</dcterms:created>
  <dcterms:modified xsi:type="dcterms:W3CDTF">2021-09-16T20:25:41Z</dcterms:modified>
</cp:coreProperties>
</file>